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1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87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4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05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5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58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49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96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81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54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98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51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3255" y="250521"/>
            <a:ext cx="1143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DZ" sz="54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ما هو الزلزال ؟</a:t>
            </a:r>
            <a:endParaRPr lang="fr-FR" sz="5400" b="1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3256" y="1391445"/>
            <a:ext cx="11436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400" b="1" dirty="0" smtClean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الزلزال </a:t>
            </a:r>
            <a:r>
              <a:rPr lang="ar-DZ" sz="4400" b="1" dirty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هو اهتزاز سريع ومفاجئ للأرض ناتج عن حركة الصخور تحت سطحها.</a:t>
            </a:r>
            <a:endParaRPr lang="fr-FR" sz="4400" b="1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48" y="2378480"/>
            <a:ext cx="6299208" cy="41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6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3255" y="250521"/>
            <a:ext cx="1143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DZ" sz="5400" b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كيف أحمي نفسي أثناء </a:t>
            </a:r>
            <a:r>
              <a:rPr lang="ar-DZ" sz="54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الزلزال ؟</a:t>
            </a:r>
            <a:endParaRPr lang="fr-FR" sz="5400" b="1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037545" y="2317315"/>
            <a:ext cx="5937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48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احتم </a:t>
            </a:r>
            <a:r>
              <a:rPr lang="ar-DZ" sz="4800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تحت </a:t>
            </a:r>
            <a:r>
              <a:rPr lang="ar-DZ" sz="48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طاولة.</a:t>
            </a:r>
            <a:endParaRPr lang="ar-DZ" sz="4800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48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ابتعد </a:t>
            </a:r>
            <a:r>
              <a:rPr lang="ar-DZ" sz="4800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عن </a:t>
            </a:r>
            <a:r>
              <a:rPr lang="ar-DZ" sz="48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النوافذ.</a:t>
            </a:r>
          </a:p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48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ابق في مكانك حتى </a:t>
            </a:r>
            <a:r>
              <a:rPr lang="ar-DZ" sz="4800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تتوقف الهزات.</a:t>
            </a:r>
            <a:endParaRPr lang="fr-FR" sz="4800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6" name="15650807-hd_1920_1080_60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254" y="1603331"/>
            <a:ext cx="6212909" cy="445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8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38</Words>
  <Application>Microsoft Office PowerPoint</Application>
  <PresentationFormat>Grand écran</PresentationFormat>
  <Paragraphs>6</Paragraphs>
  <Slides>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9" baseType="lpstr">
      <vt:lpstr>Arial Unicode MS</vt:lpstr>
      <vt:lpstr>Arabic Typesetting</vt:lpstr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40</cp:revision>
  <dcterms:created xsi:type="dcterms:W3CDTF">2025-04-28T19:12:18Z</dcterms:created>
  <dcterms:modified xsi:type="dcterms:W3CDTF">2025-04-29T20:33:54Z</dcterms:modified>
</cp:coreProperties>
</file>